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5" r:id="rId4"/>
    <p:sldId id="278" r:id="rId5"/>
    <p:sldId id="279" r:id="rId6"/>
    <p:sldId id="280" r:id="rId7"/>
    <p:sldId id="266" r:id="rId8"/>
    <p:sldId id="267" r:id="rId9"/>
    <p:sldId id="281"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1" d="100"/>
          <a:sy n="41" d="100"/>
        </p:scale>
        <p:origin x="135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t>قوانين نيوتن بالحركة الخطية</a:t>
            </a:r>
          </a:p>
        </p:txBody>
      </p:sp>
    </p:spTree>
    <p:extLst>
      <p:ext uri="{BB962C8B-B14F-4D97-AF65-F5344CB8AC3E}">
        <p14:creationId xmlns:p14="http://schemas.microsoft.com/office/powerpoint/2010/main" val="42369020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784976" cy="626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96636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endParaRPr lang="en-US" dirty="0"/>
          </a:p>
          <a:p>
            <a:endParaRPr lang="ar-IQ" dirty="0"/>
          </a:p>
        </p:txBody>
      </p:sp>
      <p:sp>
        <p:nvSpPr>
          <p:cNvPr id="2" name="Title 1"/>
          <p:cNvSpPr>
            <a:spLocks noGrp="1"/>
          </p:cNvSpPr>
          <p:nvPr>
            <p:ph type="title"/>
          </p:nvPr>
        </p:nvSpPr>
        <p:spPr/>
        <p:txBody>
          <a:bodyPr/>
          <a:lstStyle/>
          <a:p>
            <a:r>
              <a:rPr lang="ar-IQ" dirty="0"/>
              <a:t>قانون نيوتن الثاني</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861048"/>
            <a:ext cx="7632848"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107985" y="3854182"/>
            <a:ext cx="1393921" cy="369332"/>
          </a:xfrm>
          <a:prstGeom prst="rect">
            <a:avLst/>
          </a:prstGeom>
        </p:spPr>
        <p:txBody>
          <a:bodyPr wrap="square">
            <a:spAutoFit/>
          </a:bodyPr>
          <a:lstStyle/>
          <a:p>
            <a:r>
              <a:rPr lang="en-US" dirty="0"/>
              <a:t>F = m a </a:t>
            </a:r>
          </a:p>
        </p:txBody>
      </p:sp>
    </p:spTree>
    <p:extLst>
      <p:ext uri="{BB962C8B-B14F-4D97-AF65-F5344CB8AC3E}">
        <p14:creationId xmlns:p14="http://schemas.microsoft.com/office/powerpoint/2010/main" val="41659781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476672"/>
            <a:ext cx="8712969" cy="5649491"/>
          </a:xfrm>
        </p:spPr>
        <p:txBody>
          <a:bodyPr>
            <a:normAutofit fontScale="92500" lnSpcReduction="20000"/>
          </a:bodyPr>
          <a:lstStyle/>
          <a:p>
            <a:r>
              <a:rPr lang="ar-IQ" dirty="0"/>
              <a:t>عندما تؤثر قوى خارجية على جسم ما بحيث ان محصلتها لا تساوي صفر فان الجسم يكون في حالة حركه غير منتظمة اي ان سرعة الجسم في تزايد او تناقص او تغير في اتجاهها ونتيجة لذلك فان الجسم يكتسب تسارعا وهذا ما عبر عنه نيوتن في قانونه الثاني والذي ينص على ما يلي:</a:t>
            </a:r>
          </a:p>
          <a:p>
            <a:r>
              <a:rPr lang="ar-IQ" dirty="0"/>
              <a:t>اذا اثرت قوة (</a:t>
            </a:r>
            <a:r>
              <a:rPr lang="en-US" dirty="0"/>
              <a:t>F) </a:t>
            </a:r>
            <a:r>
              <a:rPr lang="ar-IQ" dirty="0"/>
              <a:t>على جسم كتلته </a:t>
            </a:r>
            <a:r>
              <a:rPr lang="en-US" dirty="0"/>
              <a:t>M)) </a:t>
            </a:r>
            <a:r>
              <a:rPr lang="ar-IQ" dirty="0"/>
              <a:t>فإنها تكسبه تسارعا مقداره </a:t>
            </a:r>
            <a:r>
              <a:rPr lang="en-US" dirty="0"/>
              <a:t>a </a:t>
            </a:r>
            <a:r>
              <a:rPr lang="ar-IQ" dirty="0"/>
              <a:t>في نفس اتجاه القوه بحيث تتناسب طرديا مع القوة المؤثرة وعكسيا مع كتلة الجسم.</a:t>
            </a:r>
          </a:p>
          <a:p>
            <a:r>
              <a:rPr lang="ar-IQ" dirty="0"/>
              <a:t>ونعبر عن ذلك رياضيا على النحو الاتي :</a:t>
            </a:r>
          </a:p>
          <a:p>
            <a:r>
              <a:rPr lang="en-US" dirty="0"/>
              <a:t>F = M a                                                                           </a:t>
            </a:r>
          </a:p>
          <a:p>
            <a:r>
              <a:rPr lang="ar-IQ" dirty="0"/>
              <a:t>حيث </a:t>
            </a:r>
            <a:r>
              <a:rPr lang="en-US" dirty="0"/>
              <a:t>: F </a:t>
            </a:r>
            <a:r>
              <a:rPr lang="ar-IQ" dirty="0"/>
              <a:t> القوة المؤثرة بوحدة( نيوتن )</a:t>
            </a:r>
          </a:p>
          <a:p>
            <a:r>
              <a:rPr lang="en-US" dirty="0"/>
              <a:t>M     </a:t>
            </a:r>
            <a:r>
              <a:rPr lang="ar-IQ" dirty="0"/>
              <a:t> : كتلة الجسم بوحدة (الكيلوغرام)</a:t>
            </a:r>
          </a:p>
          <a:p>
            <a:r>
              <a:rPr lang="en-US" dirty="0"/>
              <a:t>a     </a:t>
            </a:r>
            <a:r>
              <a:rPr lang="ar-IQ" dirty="0"/>
              <a:t> : تسارع الجسم بوحدة( م/</a:t>
            </a:r>
            <a:r>
              <a:rPr lang="ar-IQ" dirty="0" err="1"/>
              <a:t>ثا</a:t>
            </a:r>
            <a:r>
              <a:rPr lang="ar-IQ" dirty="0"/>
              <a:t> تربيع)</a:t>
            </a:r>
          </a:p>
          <a:p>
            <a:endParaRPr lang="ar-IQ" dirty="0"/>
          </a:p>
        </p:txBody>
      </p:sp>
    </p:spTree>
    <p:extLst>
      <p:ext uri="{BB962C8B-B14F-4D97-AF65-F5344CB8AC3E}">
        <p14:creationId xmlns:p14="http://schemas.microsoft.com/office/powerpoint/2010/main" val="1031143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60648"/>
            <a:ext cx="8784976" cy="6264696"/>
          </a:xfrm>
        </p:spPr>
        <p:txBody>
          <a:bodyPr>
            <a:normAutofit fontScale="62500" lnSpcReduction="20000"/>
          </a:bodyPr>
          <a:lstStyle/>
          <a:p>
            <a:r>
              <a:rPr lang="ar-IQ" dirty="0"/>
              <a:t>مثال/ </a:t>
            </a:r>
          </a:p>
          <a:p>
            <a:r>
              <a:rPr lang="ar-IQ" dirty="0"/>
              <a:t>جسم كتلته 245غم يتحرك على مستوى افقي املس ، اوجد القوة التي تكسبه تسارعا مقداره 2,45م/</a:t>
            </a:r>
            <a:r>
              <a:rPr lang="ar-IQ" dirty="0" err="1"/>
              <a:t>ثا</a:t>
            </a:r>
            <a:r>
              <a:rPr lang="ar-IQ" dirty="0"/>
              <a:t> تربيع ؟</a:t>
            </a:r>
          </a:p>
          <a:p>
            <a:r>
              <a:rPr lang="ar-IQ" dirty="0"/>
              <a:t>الحل/</a:t>
            </a:r>
          </a:p>
          <a:p>
            <a:r>
              <a:rPr lang="en-US" dirty="0"/>
              <a:t>M= 245g = 254\1000 = 0.245Kg</a:t>
            </a:r>
          </a:p>
          <a:p>
            <a:r>
              <a:rPr lang="en-US" dirty="0"/>
              <a:t>a = 2.45m\s</a:t>
            </a:r>
          </a:p>
          <a:p>
            <a:r>
              <a:rPr lang="en-US" dirty="0"/>
              <a:t>F = m a </a:t>
            </a:r>
          </a:p>
          <a:p>
            <a:r>
              <a:rPr lang="en-US" dirty="0"/>
              <a:t>F = 0.245 × 2.45 = 0.6 N</a:t>
            </a:r>
          </a:p>
          <a:p>
            <a:r>
              <a:rPr lang="ar-IQ" dirty="0"/>
              <a:t>اعتبر القوة في المثال السابق والتي تساوي 0.6 تؤثر على جسم كتلته 490</a:t>
            </a:r>
            <a:r>
              <a:rPr lang="en-US" dirty="0"/>
              <a:t>g </a:t>
            </a:r>
            <a:r>
              <a:rPr lang="ar-IQ" dirty="0"/>
              <a:t>فكم مقدار التسارع الذي يكتسبه الجسم ؟</a:t>
            </a:r>
          </a:p>
          <a:p>
            <a:r>
              <a:rPr lang="ar-IQ" dirty="0"/>
              <a:t>الحل/</a:t>
            </a:r>
          </a:p>
          <a:p>
            <a:r>
              <a:rPr lang="en-US" dirty="0"/>
              <a:t>M = 490g = 490\1000 = 0.49Kg</a:t>
            </a:r>
          </a:p>
          <a:p>
            <a:r>
              <a:rPr lang="en-US" dirty="0"/>
              <a:t>F = 0.6 N</a:t>
            </a:r>
          </a:p>
          <a:p>
            <a:r>
              <a:rPr lang="en-US" dirty="0"/>
              <a:t>F = m a</a:t>
            </a:r>
          </a:p>
          <a:p>
            <a:r>
              <a:rPr lang="en-US" dirty="0"/>
              <a:t>a = F\m </a:t>
            </a:r>
          </a:p>
          <a:p>
            <a:r>
              <a:rPr lang="en-US" dirty="0"/>
              <a:t>a = 0.6\0.49 = 1.225 m\s</a:t>
            </a:r>
          </a:p>
          <a:p>
            <a:r>
              <a:rPr lang="ar-IQ" dirty="0"/>
              <a:t>بمقارنته النتائج :</a:t>
            </a:r>
          </a:p>
          <a:p>
            <a:r>
              <a:rPr lang="en-US" dirty="0"/>
              <a:t>M1= 249g , a = 2.45 m\s </a:t>
            </a:r>
          </a:p>
          <a:p>
            <a:r>
              <a:rPr lang="en-US" dirty="0"/>
              <a:t>M2 = 490g , a = 1.225m\s</a:t>
            </a:r>
          </a:p>
          <a:p>
            <a:r>
              <a:rPr lang="ar-IQ" dirty="0"/>
              <a:t>نستنتج من ذلك انه كلما زاد مقدار الكتلة قلة مقدار التسارع والعلاقة بينهما عكسيه.</a:t>
            </a:r>
          </a:p>
          <a:p>
            <a:endParaRPr lang="ar-IQ" dirty="0"/>
          </a:p>
        </p:txBody>
      </p:sp>
    </p:spTree>
    <p:extLst>
      <p:ext uri="{BB962C8B-B14F-4D97-AF65-F5344CB8AC3E}">
        <p14:creationId xmlns:p14="http://schemas.microsoft.com/office/powerpoint/2010/main" val="82987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908720"/>
            <a:ext cx="8784976" cy="5688632"/>
          </a:xfrm>
        </p:spPr>
        <p:txBody>
          <a:bodyPr/>
          <a:lstStyle/>
          <a:p>
            <a:r>
              <a:rPr lang="ar-IQ" dirty="0"/>
              <a:t>مثال/</a:t>
            </a:r>
          </a:p>
          <a:p>
            <a:r>
              <a:rPr lang="ar-IQ" dirty="0"/>
              <a:t>تؤثر قوة مقدارها 20 نيوتن على جسم كتلته 5</a:t>
            </a:r>
            <a:r>
              <a:rPr lang="en-US" dirty="0"/>
              <a:t>kg  </a:t>
            </a:r>
            <a:r>
              <a:rPr lang="ar-IQ" dirty="0"/>
              <a:t>فكم مقدار التسارع الذي يكتسبه الجسم.</a:t>
            </a:r>
          </a:p>
          <a:p>
            <a:endParaRPr lang="ar-IQ" dirty="0"/>
          </a:p>
          <a:p>
            <a:r>
              <a:rPr lang="ar-IQ" dirty="0"/>
              <a:t>الحل/</a:t>
            </a:r>
          </a:p>
          <a:p>
            <a:r>
              <a:rPr lang="en-US" dirty="0"/>
              <a:t>F = 20 n , m = 5kg</a:t>
            </a:r>
          </a:p>
          <a:p>
            <a:r>
              <a:rPr lang="en-US" dirty="0"/>
              <a:t>a = f\m = 20\5 = 4 m\s</a:t>
            </a:r>
          </a:p>
          <a:p>
            <a:r>
              <a:rPr lang="en-US" dirty="0"/>
              <a:t>F = 10n , a = 2m\s</a:t>
            </a:r>
          </a:p>
          <a:p>
            <a:r>
              <a:rPr lang="ar-IQ" dirty="0"/>
              <a:t>نستنتج من ذلك انه كلما زاد مقدار القوة المؤثرة على الجسم زاد مقدار التسارع والعلاقة بينهما علاقة طردية.</a:t>
            </a:r>
          </a:p>
          <a:p>
            <a:endParaRPr lang="ar-IQ" dirty="0"/>
          </a:p>
          <a:p>
            <a:endParaRPr lang="ar-IQ" dirty="0"/>
          </a:p>
        </p:txBody>
      </p:sp>
    </p:spTree>
    <p:extLst>
      <p:ext uri="{BB962C8B-B14F-4D97-AF65-F5344CB8AC3E}">
        <p14:creationId xmlns:p14="http://schemas.microsoft.com/office/powerpoint/2010/main" val="1282833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363272" cy="5073427"/>
          </a:xfrm>
        </p:spPr>
        <p:txBody>
          <a:bodyPr/>
          <a:lstStyle/>
          <a:p>
            <a:endParaRPr lang="ar-IQ" b="1" dirty="0"/>
          </a:p>
          <a:p>
            <a:endParaRPr lang="ar-IQ" b="1" dirty="0"/>
          </a:p>
          <a:p>
            <a:r>
              <a:rPr lang="ar-IQ" b="1" dirty="0"/>
              <a:t>القانون الأول لنيوتن </a:t>
            </a:r>
            <a:r>
              <a:rPr lang="ar-IQ" dirty="0"/>
              <a:t>يوضّح حالة الجسم التي تؤثر فيها مُحصلة قوى مجموعها يساوي صفراً، بحيث يبقى الجسم الساكن ساكناً ويبقى الجسم المُتحرِّك مُتحرِّكاً بسرعةٍ ثابتة. أمّا </a:t>
            </a:r>
            <a:r>
              <a:rPr lang="ar-IQ" b="1" dirty="0"/>
              <a:t>القانون الثاني لنيوتن </a:t>
            </a:r>
            <a:r>
              <a:rPr lang="ar-IQ" dirty="0"/>
              <a:t>فيوضّح حالة الجسم عندما تؤثّر فيه مُحصّلة قوى مجموعها لا يُساوي صفراً، حيث إنها تؤدي إلى تحريك الجسم الساكن، أو تغيّر من سرعة الجسم إذا كان متحركاً</a:t>
            </a:r>
          </a:p>
          <a:p>
            <a:endParaRPr lang="ar-IQ" dirty="0"/>
          </a:p>
        </p:txBody>
      </p:sp>
      <p:sp>
        <p:nvSpPr>
          <p:cNvPr id="2" name="Title 1"/>
          <p:cNvSpPr>
            <a:spLocks noGrp="1"/>
          </p:cNvSpPr>
          <p:nvPr>
            <p:ph type="title"/>
          </p:nvPr>
        </p:nvSpPr>
        <p:spPr>
          <a:xfrm>
            <a:off x="457200" y="338328"/>
            <a:ext cx="8219256" cy="1362480"/>
          </a:xfrm>
        </p:spPr>
        <p:txBody>
          <a:bodyPr>
            <a:normAutofit fontScale="90000"/>
          </a:bodyPr>
          <a:lstStyle/>
          <a:p>
            <a:r>
              <a:rPr lang="ar-IQ" sz="4000" dirty="0"/>
              <a:t>الفرق بين قانوني نيوتن الأول والثاني</a:t>
            </a:r>
            <a:br>
              <a:rPr lang="ar-IQ" dirty="0"/>
            </a:br>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4221088"/>
            <a:ext cx="4608512"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32364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91264" cy="4785395"/>
          </a:xfrm>
        </p:spPr>
        <p:txBody>
          <a:bodyPr>
            <a:normAutofit fontScale="77500" lnSpcReduction="20000"/>
          </a:bodyPr>
          <a:lstStyle/>
          <a:p>
            <a:r>
              <a:rPr lang="ar-IQ" dirty="0"/>
              <a:t>1 – تكون العجلة التي يتحرك بها الجسم أو مجموعة الأجسام دائما باتجاه القوة أو محصلة القوى المؤثرة ، فإذا كان اتجاه القوة المؤثرة على جسم ما في نفس اتجاه حركته – أي اتجاه سرعته – فإن العجلة تكون في نفس اتجاه السرعة وتكون عجلة موجبة " تسارع " وهي تسبب زيادة في سرعة الجسم.</a:t>
            </a:r>
          </a:p>
          <a:p>
            <a:r>
              <a:rPr lang="ar-IQ" dirty="0"/>
              <a:t>أما إذا كان اتجاه القوة المؤثرة على الجسم عكس اتجاه حركته فإنها تكون عجلة سالبة " تباطؤ" وهي تسبب تناقص سرعة الجسم حتى يتوقف.</a:t>
            </a:r>
          </a:p>
          <a:p>
            <a:r>
              <a:rPr lang="ar-IQ" dirty="0"/>
              <a:t>2 – عندما يخضع جسم ما لتأثير قوتين ق1 ، ق2 باتجاهين مختلفين ، فإن كلا من القوتين ستكسب الجسم عجلة ، ويكون خط عمل العجلة منطبقا على خط عمل القوة وبنفس اتجاهها ، وعندئذ يتحرك الجسم باتجاه محصلة هاتين القوتين ، وبعجلة تساوي محصلة العجلتين .</a:t>
            </a:r>
          </a:p>
          <a:p>
            <a:r>
              <a:rPr lang="ar-IQ" dirty="0"/>
              <a:t>3 – عندما تنعدم القوى المؤثرة في الجسم أو تكون محصلتها تساوي صفر فإن عجلة الجسم تساوي صفر، وعندها يكون الجسم إما ساكنا أو يتحرك بسرعة منتظمة في خط مستقيم. وهي نفس النتيجة التي تحقق قانون نيوتن الاول.</a:t>
            </a:r>
          </a:p>
          <a:p>
            <a:endParaRPr lang="ar-IQ" dirty="0"/>
          </a:p>
        </p:txBody>
      </p:sp>
      <p:sp>
        <p:nvSpPr>
          <p:cNvPr id="2" name="Title 1"/>
          <p:cNvSpPr>
            <a:spLocks noGrp="1"/>
          </p:cNvSpPr>
          <p:nvPr>
            <p:ph type="title"/>
          </p:nvPr>
        </p:nvSpPr>
        <p:spPr/>
        <p:txBody>
          <a:bodyPr>
            <a:normAutofit/>
          </a:bodyPr>
          <a:lstStyle/>
          <a:p>
            <a:r>
              <a:rPr lang="ar-IQ" sz="3200" dirty="0"/>
              <a:t>ومن العلاقة الرياضية لقانون نيوتن الثاني يتضح لنا ما يلي </a:t>
            </a:r>
          </a:p>
        </p:txBody>
      </p:sp>
    </p:spTree>
    <p:extLst>
      <p:ext uri="{BB962C8B-B14F-4D97-AF65-F5344CB8AC3E}">
        <p14:creationId xmlns:p14="http://schemas.microsoft.com/office/powerpoint/2010/main" val="27282770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5" y="476672"/>
            <a:ext cx="8784975" cy="6264696"/>
          </a:xfrm>
        </p:spPr>
        <p:txBody>
          <a:bodyPr>
            <a:normAutofit fontScale="85000" lnSpcReduction="20000"/>
          </a:bodyPr>
          <a:lstStyle/>
          <a:p>
            <a:r>
              <a:rPr lang="ar-IQ" sz="3200" dirty="0">
                <a:solidFill>
                  <a:srgbClr val="C00000"/>
                </a:solidFill>
              </a:rPr>
              <a:t>الاسس المتعلقة بقانون نيوتن الثاني التعجيل</a:t>
            </a:r>
          </a:p>
          <a:p>
            <a:r>
              <a:rPr lang="ar-IQ" dirty="0"/>
              <a:t>1.تزايد السرعة يتناسب مع القوة :  من الممكن للعداء ان يزيد سرعته بزيادة مقدار القوة التي ينتجها ضد السطح للخلف والاسفل حسب القانون ( القوة = الكتلة × التعجيل) </a:t>
            </a:r>
          </a:p>
          <a:p>
            <a:r>
              <a:rPr lang="ar-IQ" dirty="0"/>
              <a:t>2.اقصى تعجيل وكفاءه للحركة : لبلوغ اقصى تعجيل ينبغي ان تؤثر كل القوة </a:t>
            </a:r>
            <a:r>
              <a:rPr lang="ar-IQ" dirty="0" err="1"/>
              <a:t>المستطاعه</a:t>
            </a:r>
            <a:r>
              <a:rPr lang="ar-IQ" dirty="0"/>
              <a:t> بتتابع او تسلسل في الزمن المتوقع مباشرة مع نفس خط الحركة كما في حركة لاعب الحواجز فبالرغم من جميع القوة التي ينتجها في الاداء لا تؤثر على حركة رأس الرياضي اثناء عبور الحاجز.</a:t>
            </a:r>
          </a:p>
          <a:p>
            <a:r>
              <a:rPr lang="ar-IQ" dirty="0"/>
              <a:t>3.تأثير قطر الجسم على سرعة الدوران ى(الزاوي) زيادة نصف القطر يقلل من السرعة الزاوية وتقليل نصف القطر يؤدي الى زيادة سرعة الدوران اي المقاومة ضد الدوران اقل تأثير عندما يكون قطر الدوران اقصر.</a:t>
            </a:r>
          </a:p>
          <a:p>
            <a:r>
              <a:rPr lang="ar-IQ" dirty="0"/>
              <a:t>4.المحافظة على كمية الحركة في حركات المرجحة كما في الربط بين المرجحة والدوران في رمي الرمح.</a:t>
            </a:r>
          </a:p>
          <a:p>
            <a:r>
              <a:rPr lang="ar-IQ" dirty="0"/>
              <a:t>5.الحركة التي تؤدي دون الاسناد في الهواء كل هذه الحركات لا تؤثر على مسار طيران الجسم في الهواء مهما كان نوعها .</a:t>
            </a:r>
          </a:p>
          <a:p>
            <a:r>
              <a:rPr lang="ar-IQ" dirty="0"/>
              <a:t>6.حركات الدوران.</a:t>
            </a:r>
          </a:p>
          <a:p>
            <a:endParaRPr lang="ar-IQ" dirty="0"/>
          </a:p>
          <a:p>
            <a:endParaRPr lang="ar-IQ" dirty="0"/>
          </a:p>
        </p:txBody>
      </p:sp>
    </p:spTree>
    <p:extLst>
      <p:ext uri="{BB962C8B-B14F-4D97-AF65-F5344CB8AC3E}">
        <p14:creationId xmlns:p14="http://schemas.microsoft.com/office/powerpoint/2010/main" val="341192226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761</Words>
  <Application>Microsoft Office PowerPoint</Application>
  <PresentationFormat>On-screen Show (4:3)</PresentationFormat>
  <Paragraphs>54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سمة Office</vt:lpstr>
      <vt:lpstr>قوانين نيوتن بالحركة الخطية</vt:lpstr>
      <vt:lpstr>PowerPoint Presentation</vt:lpstr>
      <vt:lpstr>قانون نيوتن الثاني</vt:lpstr>
      <vt:lpstr>PowerPoint Presentation</vt:lpstr>
      <vt:lpstr>PowerPoint Presentation</vt:lpstr>
      <vt:lpstr>PowerPoint Presentation</vt:lpstr>
      <vt:lpstr>الفرق بين قانوني نيوتن الأول والثاني </vt:lpstr>
      <vt:lpstr>ومن العلاقة الرياضية لقانون نيوتن الثاني يتضح لنا ما يلي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قوانين نيوتن بالحركة الخطية</dc:title>
  <dc:creator>Prof.Phd.Mustafa Alshibeeb</dc:creator>
  <cp:lastModifiedBy>hp</cp:lastModifiedBy>
  <cp:revision>1</cp:revision>
  <dcterms:created xsi:type="dcterms:W3CDTF">2018-12-15T20:00:13Z</dcterms:created>
  <dcterms:modified xsi:type="dcterms:W3CDTF">2018-12-15T20:00:50Z</dcterms:modified>
</cp:coreProperties>
</file>